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4"/>
  </p:normalViewPr>
  <p:slideViewPr>
    <p:cSldViewPr snapToGrid="0">
      <p:cViewPr varScale="1">
        <p:scale>
          <a:sx n="107" d="100"/>
          <a:sy n="107" d="100"/>
        </p:scale>
        <p:origin x="5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B005-899C-0DF0-AF18-DD81C31D9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AA7249-4D31-171E-0200-169A9A289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8D8A1E-AB15-33F7-C663-271C195D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A0168-AC5C-B06D-C426-8094F47F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86BB3-3107-E9FF-C334-08330051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6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839F9-B413-D8EC-81ED-7465686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A753BD-7679-E82E-CB95-54AC4FF8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53C3E-5350-47E5-75DD-AF502FD2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D996D-2C25-92A7-BF1D-A1D1FFFC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D81F3-7925-65A8-AEF5-C9BFE1E5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88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BFC17D-6F30-29F5-A3F2-E499DABBF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13677"/>
            <a:ext cx="2628900" cy="546328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77ECE0-A613-C0A6-2A21-0CE24DAC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13677"/>
            <a:ext cx="7734300" cy="546328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20D55-360A-5B75-26EB-3A1FA568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3B615-971E-739B-E327-DA54B249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5634F-CA7C-F6A6-DD5D-6CF863ED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18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8CA7E-BB24-D556-AA1D-9142A9E1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493"/>
            <a:ext cx="10515600" cy="84319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97A88-326B-3B27-EED9-75ED16128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6FAE4F-8943-E043-9305-016935AC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CFEAA-6D47-EA2C-4888-BAC88679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E03B9-1FD5-7B4F-ACE6-13808A9E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5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B07DC-2B55-3699-8D4D-9DA6563B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A351F3-E914-3E2F-935D-B9D964C1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C18B5-088C-2301-5FA7-60AFD1B3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5F091-F62E-234A-DFFB-3124E945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63D67-A748-1C62-57AA-1E0A87F8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19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6D6D-5C2E-DA2F-96EE-030EA655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C243D-CDFF-FD63-34E4-FC1405187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07365D-AF66-7A19-0857-FF8C454B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F6C0DF-DD76-0849-5A7B-CC440A0B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643613-A311-A55D-6AB5-A627C85E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A8C34-BA98-0A2A-349A-86C79AA1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0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540D2-75CF-C1B6-7FC3-05618D69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D990C-B17E-290B-890A-B0877A31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8ABC0C-54DC-67E1-E5D0-4EF1F77E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FC6C2F-B26C-563F-2F9D-25E1EDFDB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E80E23-CC95-85DB-D014-408A92899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DF13CF-ACA7-265E-C17C-E767E775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5A122C-017B-B41F-6C68-3F96B088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8A9EFA-3765-2AFC-B923-5B45D4C6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81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9423C-E59E-6AAA-F3F5-E7103726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61" y="73311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88389B-CE89-1C83-7621-25C5780E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4D0054-3BD1-4C0A-4644-8D719CCF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FE63CB-2824-D40F-ABEC-89BC6BD5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93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905882-D626-F525-ED40-B18CB9D7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8100F4-AB4F-B2D4-7EF3-0859C25F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A59B49-4467-3C46-507C-3942066C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63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5D9CF-C68B-7920-CD26-78634B4D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01974-EBC6-E535-C194-274ADE0A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57119-3B71-FA10-67DF-E77E01033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92662-190B-F182-4B28-1FEBAB67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958CC9-D039-7560-67C6-40AE24A7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A51051-A577-A69C-E39D-8E8EA10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C3524-9727-A099-662A-46081DB2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1F4D45-A181-E0EC-7B41-4E34A13E0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23AE9-1CF8-26DD-5D26-5A9A6DFF3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4FE8C-407B-5654-144D-5A1E65EC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8312B6-051C-2D14-B245-B35CDAB8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14CF9-62F4-663A-36F6-5FE2C200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9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8AF48B-2FAD-9E41-7CC2-6ADCA7919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6628EA-DE5F-B234-6E1B-1E83B59D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82EB27-19E2-1F5E-FDAE-77822686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36B89-5D1A-7FBB-5485-C2F351105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B3E3-327D-C749-902D-32C47AB8DA45}" type="datetimeFigureOut">
              <a:rPr lang="es-MX" smtClean="0"/>
              <a:t>04/04/24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06D96-D7F3-8981-48C4-3B7F398EC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9DF19-1146-4131-CAA1-B29CF008E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C514-3409-C249-96DA-0744A51DD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0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DC6FAE-CDBF-55E4-472C-3E777147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DF2214-CC63-202E-0D24-3EF16C256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70448F-BB07-703F-BA02-2FBE71DF7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05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15222-B424-3314-0158-F768BE8A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90397-6759-EA7C-51CE-8A04F50A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952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Difusión Cudi</dc:creator>
  <cp:lastModifiedBy>Difusión Cudi</cp:lastModifiedBy>
  <cp:revision>1</cp:revision>
  <dcterms:created xsi:type="dcterms:W3CDTF">2024-04-05T00:54:15Z</dcterms:created>
  <dcterms:modified xsi:type="dcterms:W3CDTF">2024-04-05T01:00:00Z</dcterms:modified>
</cp:coreProperties>
</file>